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9ee4b32d7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9ee4b32d7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9ee4b32d7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9ee4b32d7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9ee4b32d7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9ee4b32d7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ee4b32d7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ee4b32d7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ee4b32d7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9ee4b32d7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ee4b32d7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9ee4b32d7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ee4b32d7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ee4b32d7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9ee4b32d7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9ee4b32d7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57656"/>
            <a:ext cx="9143999" cy="5301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8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2825"/>
            <a:ext cx="9144001" cy="517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94800" y="131125"/>
            <a:ext cx="8737500" cy="6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Future Directions: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794125"/>
            <a:ext cx="8520600" cy="37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3975"/>
            <a:ext cx="9144001" cy="440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" y="66675"/>
            <a:ext cx="8458200" cy="50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